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0" d="100"/>
          <a:sy n="80" d="100"/>
        </p:scale>
        <p:origin x="8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6278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主要介绍了朋友在我们的生活中非常重要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并提出了一些有用的建立良好友谊的建议。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83" y="1412776"/>
            <a:ext cx="11082046" cy="121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96305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want to be close friends with someone,you should share more personal information.”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此处说的是分享更多个人信息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对你的朋友敞开心扉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 are very important in our life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what things are important in a friendship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should you do for your friends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some pieces of useful advice for you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ea typeface="宋体" panose="02010600030101010101" pitchFamily="2" charset="-122"/>
                <a:cs typeface="Times New Roman" panose="02020603050405020304" pitchFamily="18" charset="0"/>
              </a:rPr>
              <a:t> 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14835"/>
            <a:ext cx="11485848" cy="175432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housework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8678" y="25112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27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96305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and your friends have similar interests like playing sports, it’s easier to become the best of friends.”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此处说的是要有相似的兴趣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有相似的兴趣爱好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be close friends with someone, you should share more personal information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they invite you to go to their homes and meet their family, try to do the same thing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friends may know that you believe in them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14835"/>
            <a:ext cx="11485848" cy="175432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housework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58702" y="2535287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E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76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96305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should know what your friends like.You understand what will make your friends laugh or cry.”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此处说的是了解朋友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了解你的朋友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Similarities are important for friends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and your friends have similar interests like playing sports, it’s easier to become the best of friends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You’ll find you enjoy doing the same things together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similar interests should be healthy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14835"/>
            <a:ext cx="11485848" cy="175432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housework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22790" y="252343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78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3711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“Good friends are always ready to listen.”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此处说的是要乐于倾听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善于倾听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should know what your friends like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understand what will make your friends laugh or cry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also know how to make your friends happy when they are sad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36912"/>
            <a:ext cx="11485848" cy="175432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housework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86694" y="195922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66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friends are always ready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friends have problems, you can listen to them and give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friends feel happy, it’s also a good time to listen and share their happiness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great to have a friend that can help to be happy in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you and your friends relax and make life more interesting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07464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主观表达题。本文给出了五条关于建立良好友谊的建议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可以参考给出的建议回答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因此回答中涉及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 open to your friends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good at listening to them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understand your friends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similar interests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funny”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等关键信息即可。例如：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should be open to my friends, be good at listening to them and understand them.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合理即可。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685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you, what should you do when you make friends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词以内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 __________________________________________________________________________ __________________________________________________________________________ __________________________________________________________________________ __________________________________________________________________________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808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585</Words>
  <Application>Microsoft Office PowerPoint</Application>
  <PresentationFormat>自定义</PresentationFormat>
  <Paragraphs>37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User</cp:lastModifiedBy>
  <cp:revision>451</cp:revision>
  <dcterms:created xsi:type="dcterms:W3CDTF">2020-11-06T05:24:00Z</dcterms:created>
  <dcterms:modified xsi:type="dcterms:W3CDTF">2025-09-17T07:38:32Z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